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97" r:id="rId1"/>
  </p:sldMasterIdLst>
  <p:notesMasterIdLst>
    <p:notesMasterId r:id="rId12"/>
  </p:notesMasterIdLst>
  <p:sldIdLst>
    <p:sldId id="256" r:id="rId2"/>
    <p:sldId id="257" r:id="rId3"/>
    <p:sldId id="258" r:id="rId4"/>
    <p:sldId id="259" r:id="rId5"/>
    <p:sldId id="260" r:id="rId6"/>
    <p:sldId id="264" r:id="rId7"/>
    <p:sldId id="265" r:id="rId8"/>
    <p:sldId id="261" r:id="rId9"/>
    <p:sldId id="262" r:id="rId10"/>
    <p:sldId id="263" r:id="rId11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-107" charset="0"/>
        <a:ea typeface="ＭＳ Ｐゴシック" pitchFamily="-107" charset="-128"/>
        <a:cs typeface="ＭＳ Ｐゴシック" pitchFamily="-107" charset="-128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-107" charset="0"/>
        <a:ea typeface="ＭＳ Ｐゴシック" pitchFamily="-107" charset="-128"/>
        <a:cs typeface="ＭＳ Ｐゴシック" pitchFamily="-107" charset="-128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-107" charset="0"/>
        <a:ea typeface="ＭＳ Ｐゴシック" pitchFamily="-107" charset="-128"/>
        <a:cs typeface="ＭＳ Ｐゴシック" pitchFamily="-107" charset="-128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-107" charset="0"/>
        <a:ea typeface="ＭＳ Ｐゴシック" pitchFamily="-107" charset="-128"/>
        <a:cs typeface="ＭＳ Ｐゴシック" pitchFamily="-107" charset="-128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-107" charset="0"/>
        <a:ea typeface="ＭＳ Ｐゴシック" pitchFamily="-107" charset="-128"/>
        <a:cs typeface="ＭＳ Ｐゴシック" pitchFamily="-107" charset="-128"/>
      </a:defRPr>
    </a:lvl5pPr>
    <a:lvl6pPr marL="2286000" algn="l" defTabSz="457200" rtl="0" eaLnBrk="1" latinLnBrk="0" hangingPunct="1">
      <a:defRPr sz="2400" kern="1200">
        <a:solidFill>
          <a:schemeClr val="tx1"/>
        </a:solidFill>
        <a:latin typeface="Arial" pitchFamily="-107" charset="0"/>
        <a:ea typeface="ＭＳ Ｐゴシック" pitchFamily="-107" charset="-128"/>
        <a:cs typeface="ＭＳ Ｐゴシック" pitchFamily="-107" charset="-128"/>
      </a:defRPr>
    </a:lvl6pPr>
    <a:lvl7pPr marL="2743200" algn="l" defTabSz="457200" rtl="0" eaLnBrk="1" latinLnBrk="0" hangingPunct="1">
      <a:defRPr sz="2400" kern="1200">
        <a:solidFill>
          <a:schemeClr val="tx1"/>
        </a:solidFill>
        <a:latin typeface="Arial" pitchFamily="-107" charset="0"/>
        <a:ea typeface="ＭＳ Ｐゴシック" pitchFamily="-107" charset="-128"/>
        <a:cs typeface="ＭＳ Ｐゴシック" pitchFamily="-107" charset="-128"/>
      </a:defRPr>
    </a:lvl7pPr>
    <a:lvl8pPr marL="3200400" algn="l" defTabSz="457200" rtl="0" eaLnBrk="1" latinLnBrk="0" hangingPunct="1">
      <a:defRPr sz="2400" kern="1200">
        <a:solidFill>
          <a:schemeClr val="tx1"/>
        </a:solidFill>
        <a:latin typeface="Arial" pitchFamily="-107" charset="0"/>
        <a:ea typeface="ＭＳ Ｐゴシック" pitchFamily="-107" charset="-128"/>
        <a:cs typeface="ＭＳ Ｐゴシック" pitchFamily="-107" charset="-128"/>
      </a:defRPr>
    </a:lvl8pPr>
    <a:lvl9pPr marL="3657600" algn="l" defTabSz="457200" rtl="0" eaLnBrk="1" latinLnBrk="0" hangingPunct="1">
      <a:defRPr sz="2400" kern="1200">
        <a:solidFill>
          <a:schemeClr val="tx1"/>
        </a:solidFill>
        <a:latin typeface="Arial" pitchFamily="-107" charset="0"/>
        <a:ea typeface="ＭＳ Ｐゴシック" pitchFamily="-107" charset="-128"/>
        <a:cs typeface="ＭＳ Ｐゴシック" pitchFamily="-107" charset="-128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1" d="100"/>
          <a:sy n="91" d="100"/>
        </p:scale>
        <p:origin x="-320" y="-10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slide" Target="slides/slide10.xml"/><Relationship Id="rId12" Type="http://schemas.openxmlformats.org/officeDocument/2006/relationships/notesMaster" Target="notesMasters/notesMaster1.xml"/><Relationship Id="rId13" Type="http://schemas.openxmlformats.org/officeDocument/2006/relationships/printerSettings" Target="printerSettings/printerSettings1.bin"/><Relationship Id="rId14" Type="http://schemas.openxmlformats.org/officeDocument/2006/relationships/presProps" Target="presProps.xml"/><Relationship Id="rId15" Type="http://schemas.openxmlformats.org/officeDocument/2006/relationships/viewProps" Target="viewProps.xml"/><Relationship Id="rId16" Type="http://schemas.openxmlformats.org/officeDocument/2006/relationships/theme" Target="theme/theme1.xml"/><Relationship Id="rId17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pitchFamily="-111" charset="0"/>
                <a:ea typeface="ＭＳ Ｐゴシック" pitchFamily="-111" charset="-128"/>
                <a:cs typeface="ＭＳ Ｐゴシック" pitchFamily="-111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pitchFamily="-111" charset="0"/>
                <a:ea typeface="ＭＳ Ｐゴシック" pitchFamily="-111" charset="-128"/>
                <a:cs typeface="ＭＳ Ｐゴシック" pitchFamily="-111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331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14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15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pitchFamily="-111" charset="0"/>
                <a:ea typeface="ＭＳ Ｐゴシック" pitchFamily="-111" charset="-128"/>
                <a:cs typeface="ＭＳ Ｐゴシック" pitchFamily="-111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15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pitchFamily="-111" charset="0"/>
                <a:ea typeface="ＭＳ Ｐゴシック" pitchFamily="-111" charset="-128"/>
                <a:cs typeface="ＭＳ Ｐゴシック" pitchFamily="-111" charset="-128"/>
              </a:defRPr>
            </a:lvl1pPr>
          </a:lstStyle>
          <a:p>
            <a:pPr>
              <a:defRPr/>
            </a:pPr>
            <a:fld id="{3B6078E3-48C5-6542-BFFA-10B1F8405CF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614120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11" charset="0"/>
        <a:ea typeface="ＭＳ Ｐゴシック" pitchFamily="-111" charset="-128"/>
        <a:cs typeface="ＭＳ Ｐゴシック" pitchFamily="-111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11" charset="0"/>
        <a:ea typeface="ＭＳ Ｐゴシック" pitchFamily="-111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11" charset="0"/>
        <a:ea typeface="ＭＳ Ｐゴシック" pitchFamily="-111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11" charset="0"/>
        <a:ea typeface="ＭＳ Ｐゴシック" pitchFamily="-111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11" charset="0"/>
        <a:ea typeface="ＭＳ Ｐゴシック" pitchFamily="-111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CE1CED7-9B32-8241-813C-DD4BD9DD1563}" type="slidenum">
              <a:rPr lang="en-US">
                <a:latin typeface="Arial" pitchFamily="-107" charset="0"/>
                <a:ea typeface="ＭＳ Ｐゴシック" pitchFamily="-107" charset="-128"/>
                <a:cs typeface="ＭＳ Ｐゴシック" pitchFamily="-107" charset="-128"/>
              </a:rPr>
              <a:pPr/>
              <a:t>1</a:t>
            </a:fld>
            <a:endParaRPr lang="en-US">
              <a:latin typeface="Arial" pitchFamily="-107" charset="0"/>
              <a:ea typeface="ＭＳ Ｐゴシック" pitchFamily="-107" charset="-128"/>
              <a:cs typeface="ＭＳ Ｐゴシック" pitchFamily="-107" charset="-128"/>
            </a:endParaRPr>
          </a:p>
        </p:txBody>
      </p:sp>
      <p:sp>
        <p:nvSpPr>
          <p:cNvPr id="153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3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>
              <a:latin typeface="Arial" pitchFamily="-107" charset="0"/>
              <a:ea typeface="ＭＳ Ｐゴシック" pitchFamily="-107" charset="-128"/>
              <a:cs typeface="ＭＳ Ｐゴシック" pitchFamily="-107" charset="-128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BB0AE3E-8418-974A-A315-1C32E81FBBC3}" type="slidenum">
              <a:rPr lang="en-US">
                <a:latin typeface="Arial" pitchFamily="-107" charset="0"/>
                <a:ea typeface="ＭＳ Ｐゴシック" pitchFamily="-107" charset="-128"/>
                <a:cs typeface="ＭＳ Ｐゴシック" pitchFamily="-107" charset="-128"/>
              </a:rPr>
              <a:pPr/>
              <a:t>10</a:t>
            </a:fld>
            <a:endParaRPr lang="en-US">
              <a:latin typeface="Arial" pitchFamily="-107" charset="0"/>
              <a:ea typeface="ＭＳ Ｐゴシック" pitchFamily="-107" charset="-128"/>
              <a:cs typeface="ＭＳ Ｐゴシック" pitchFamily="-107" charset="-128"/>
            </a:endParaRPr>
          </a:p>
        </p:txBody>
      </p:sp>
      <p:sp>
        <p:nvSpPr>
          <p:cNvPr id="337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379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>
              <a:latin typeface="Arial" pitchFamily="-107" charset="0"/>
              <a:ea typeface="ＭＳ Ｐゴシック" pitchFamily="-107" charset="-128"/>
              <a:cs typeface="ＭＳ Ｐゴシック" pitchFamily="-107" charset="-128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8E4A6C9-2554-184D-92CF-F53AAC65B327}" type="slidenum">
              <a:rPr lang="en-US">
                <a:latin typeface="Arial" pitchFamily="-107" charset="0"/>
                <a:ea typeface="ＭＳ Ｐゴシック" pitchFamily="-107" charset="-128"/>
                <a:cs typeface="ＭＳ Ｐゴシック" pitchFamily="-107" charset="-128"/>
              </a:rPr>
              <a:pPr/>
              <a:t>2</a:t>
            </a:fld>
            <a:endParaRPr lang="en-US">
              <a:latin typeface="Arial" pitchFamily="-107" charset="0"/>
              <a:ea typeface="ＭＳ Ｐゴシック" pitchFamily="-107" charset="-128"/>
              <a:cs typeface="ＭＳ Ｐゴシック" pitchFamily="-107" charset="-128"/>
            </a:endParaRPr>
          </a:p>
        </p:txBody>
      </p:sp>
      <p:sp>
        <p:nvSpPr>
          <p:cNvPr id="174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4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>
              <a:latin typeface="Arial" pitchFamily="-107" charset="0"/>
              <a:ea typeface="ＭＳ Ｐゴシック" pitchFamily="-107" charset="-128"/>
              <a:cs typeface="ＭＳ Ｐゴシック" pitchFamily="-107" charset="-128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27BC8CC-47A8-864F-A723-FF776CCCAC69}" type="slidenum">
              <a:rPr lang="en-US">
                <a:latin typeface="Arial" pitchFamily="-107" charset="0"/>
                <a:ea typeface="ＭＳ Ｐゴシック" pitchFamily="-107" charset="-128"/>
                <a:cs typeface="ＭＳ Ｐゴシック" pitchFamily="-107" charset="-128"/>
              </a:rPr>
              <a:pPr/>
              <a:t>3</a:t>
            </a:fld>
            <a:endParaRPr lang="en-US">
              <a:latin typeface="Arial" pitchFamily="-107" charset="0"/>
              <a:ea typeface="ＭＳ Ｐゴシック" pitchFamily="-107" charset="-128"/>
              <a:cs typeface="ＭＳ Ｐゴシック" pitchFamily="-107" charset="-128"/>
            </a:endParaRPr>
          </a:p>
        </p:txBody>
      </p:sp>
      <p:sp>
        <p:nvSpPr>
          <p:cNvPr id="194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>
              <a:latin typeface="Arial" pitchFamily="-107" charset="0"/>
              <a:ea typeface="ＭＳ Ｐゴシック" pitchFamily="-107" charset="-128"/>
              <a:cs typeface="ＭＳ Ｐゴシック" pitchFamily="-107" charset="-128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CFDFCF3-86E0-7E42-8B94-2563CB77B800}" type="slidenum">
              <a:rPr lang="en-US">
                <a:latin typeface="Arial" pitchFamily="-107" charset="0"/>
                <a:ea typeface="ＭＳ Ｐゴシック" pitchFamily="-107" charset="-128"/>
                <a:cs typeface="ＭＳ Ｐゴシック" pitchFamily="-107" charset="-128"/>
              </a:rPr>
              <a:pPr/>
              <a:t>4</a:t>
            </a:fld>
            <a:endParaRPr lang="en-US">
              <a:latin typeface="Arial" pitchFamily="-107" charset="0"/>
              <a:ea typeface="ＭＳ Ｐゴシック" pitchFamily="-107" charset="-128"/>
              <a:cs typeface="ＭＳ Ｐゴシック" pitchFamily="-107" charset="-128"/>
            </a:endParaRPr>
          </a:p>
        </p:txBody>
      </p:sp>
      <p:sp>
        <p:nvSpPr>
          <p:cNvPr id="215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50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>
              <a:latin typeface="Arial" pitchFamily="-107" charset="0"/>
              <a:ea typeface="ＭＳ Ｐゴシック" pitchFamily="-107" charset="-128"/>
              <a:cs typeface="ＭＳ Ｐゴシック" pitchFamily="-107" charset="-128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ADBA8A9-6092-C64F-AA9C-80FD53A37C14}" type="slidenum">
              <a:rPr lang="en-US">
                <a:latin typeface="Arial" pitchFamily="-107" charset="0"/>
                <a:ea typeface="ＭＳ Ｐゴシック" pitchFamily="-107" charset="-128"/>
                <a:cs typeface="ＭＳ Ｐゴシック" pitchFamily="-107" charset="-128"/>
              </a:rPr>
              <a:pPr/>
              <a:t>5</a:t>
            </a:fld>
            <a:endParaRPr lang="en-US">
              <a:latin typeface="Arial" pitchFamily="-107" charset="0"/>
              <a:ea typeface="ＭＳ Ｐゴシック" pitchFamily="-107" charset="-128"/>
              <a:cs typeface="ＭＳ Ｐゴシック" pitchFamily="-107" charset="-128"/>
            </a:endParaRPr>
          </a:p>
        </p:txBody>
      </p:sp>
      <p:sp>
        <p:nvSpPr>
          <p:cNvPr id="235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5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>
              <a:latin typeface="Arial" pitchFamily="-107" charset="0"/>
              <a:ea typeface="ＭＳ Ｐゴシック" pitchFamily="-107" charset="-128"/>
              <a:cs typeface="ＭＳ Ｐゴシック" pitchFamily="-107" charset="-128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AFA02F4-048B-D74E-9880-275170B1AC56}" type="slidenum">
              <a:rPr lang="en-US">
                <a:latin typeface="Arial" pitchFamily="-107" charset="0"/>
                <a:ea typeface="ＭＳ Ｐゴシック" pitchFamily="-107" charset="-128"/>
                <a:cs typeface="ＭＳ Ｐゴシック" pitchFamily="-107" charset="-128"/>
              </a:rPr>
              <a:pPr/>
              <a:t>6</a:t>
            </a:fld>
            <a:endParaRPr lang="en-US">
              <a:latin typeface="Arial" pitchFamily="-107" charset="0"/>
              <a:ea typeface="ＭＳ Ｐゴシック" pitchFamily="-107" charset="-128"/>
              <a:cs typeface="ＭＳ Ｐゴシック" pitchFamily="-107" charset="-128"/>
            </a:endParaRPr>
          </a:p>
        </p:txBody>
      </p:sp>
      <p:sp>
        <p:nvSpPr>
          <p:cNvPr id="256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60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>
              <a:latin typeface="Arial" pitchFamily="-107" charset="0"/>
              <a:ea typeface="ＭＳ Ｐゴシック" pitchFamily="-107" charset="-128"/>
              <a:cs typeface="ＭＳ Ｐゴシック" pitchFamily="-107" charset="-128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22CE0B6-B12F-CB42-8A53-B59A99327B4B}" type="slidenum">
              <a:rPr lang="en-US">
                <a:latin typeface="Arial" pitchFamily="-107" charset="0"/>
                <a:ea typeface="ＭＳ Ｐゴシック" pitchFamily="-107" charset="-128"/>
                <a:cs typeface="ＭＳ Ｐゴシック" pitchFamily="-107" charset="-128"/>
              </a:rPr>
              <a:pPr/>
              <a:t>7</a:t>
            </a:fld>
            <a:endParaRPr lang="en-US">
              <a:latin typeface="Arial" pitchFamily="-107" charset="0"/>
              <a:ea typeface="ＭＳ Ｐゴシック" pitchFamily="-107" charset="-128"/>
              <a:cs typeface="ＭＳ Ｐゴシック" pitchFamily="-107" charset="-128"/>
            </a:endParaRPr>
          </a:p>
        </p:txBody>
      </p:sp>
      <p:sp>
        <p:nvSpPr>
          <p:cNvPr id="276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6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>
              <a:latin typeface="Arial" pitchFamily="-107" charset="0"/>
              <a:ea typeface="ＭＳ Ｐゴシック" pitchFamily="-107" charset="-128"/>
              <a:cs typeface="ＭＳ Ｐゴシック" pitchFamily="-107" charset="-128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C325DDB-F9BF-1546-818C-7E80CDA336E5}" type="slidenum">
              <a:rPr lang="en-US">
                <a:latin typeface="Arial" pitchFamily="-107" charset="0"/>
                <a:ea typeface="ＭＳ Ｐゴシック" pitchFamily="-107" charset="-128"/>
                <a:cs typeface="ＭＳ Ｐゴシック" pitchFamily="-107" charset="-128"/>
              </a:rPr>
              <a:pPr/>
              <a:t>8</a:t>
            </a:fld>
            <a:endParaRPr lang="en-US">
              <a:latin typeface="Arial" pitchFamily="-107" charset="0"/>
              <a:ea typeface="ＭＳ Ｐゴシック" pitchFamily="-107" charset="-128"/>
              <a:cs typeface="ＭＳ Ｐゴシック" pitchFamily="-107" charset="-128"/>
            </a:endParaRPr>
          </a:p>
        </p:txBody>
      </p:sp>
      <p:sp>
        <p:nvSpPr>
          <p:cNvPr id="296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70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>
              <a:latin typeface="Arial" pitchFamily="-107" charset="0"/>
              <a:ea typeface="ＭＳ Ｐゴシック" pitchFamily="-107" charset="-128"/>
              <a:cs typeface="ＭＳ Ｐゴシック" pitchFamily="-107" charset="-128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897F328-278B-3341-8F16-56053F224B90}" type="slidenum">
              <a:rPr lang="en-US">
                <a:latin typeface="Arial" pitchFamily="-107" charset="0"/>
                <a:ea typeface="ＭＳ Ｐゴシック" pitchFamily="-107" charset="-128"/>
                <a:cs typeface="ＭＳ Ｐゴシック" pitchFamily="-107" charset="-128"/>
              </a:rPr>
              <a:pPr/>
              <a:t>9</a:t>
            </a:fld>
            <a:endParaRPr lang="en-US">
              <a:latin typeface="Arial" pitchFamily="-107" charset="0"/>
              <a:ea typeface="ＭＳ Ｐゴシック" pitchFamily="-107" charset="-128"/>
              <a:cs typeface="ＭＳ Ｐゴシック" pitchFamily="-107" charset="-128"/>
            </a:endParaRPr>
          </a:p>
        </p:txBody>
      </p:sp>
      <p:sp>
        <p:nvSpPr>
          <p:cNvPr id="317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174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>
              <a:latin typeface="Arial" pitchFamily="-107" charset="0"/>
              <a:ea typeface="ＭＳ Ｐゴシック" pitchFamily="-107" charset="-128"/>
              <a:cs typeface="ＭＳ Ｐゴシック" pitchFamily="-107" charset="-128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ja-JP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ja-JP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322640B-B562-2B41-96AB-6FD1640FB16A}" type="slidenum">
              <a:rPr lang="en-US" altLang="ja-JP" smtClean="0"/>
              <a:pPr>
                <a:defRPr/>
              </a:pPr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17300385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ja-JP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ja-JP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90CDDB1-039A-EE40-985E-908CA448CF67}" type="slidenum">
              <a:rPr lang="en-US" altLang="ja-JP" smtClean="0"/>
              <a:pPr>
                <a:defRPr/>
              </a:pPr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11136446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ja-JP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ja-JP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9A90D5B-BF2F-6B4A-9D0A-69B4C4ABEF5D}" type="slidenum">
              <a:rPr lang="en-US" altLang="ja-JP" smtClean="0"/>
              <a:pPr>
                <a:defRPr/>
              </a:pPr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20078219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ja-JP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ja-JP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F27DEC0-DF5B-C249-BF64-95C47880C170}" type="slidenum">
              <a:rPr lang="en-US" altLang="ja-JP" smtClean="0"/>
              <a:pPr>
                <a:defRPr/>
              </a:pPr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11075077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ja-JP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ja-JP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371FB04-ABC4-2148-BEFE-DA3C3DD94E2A}" type="slidenum">
              <a:rPr lang="en-US" altLang="ja-JP" smtClean="0"/>
              <a:pPr>
                <a:defRPr/>
              </a:pPr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17118604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ja-JP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ja-JP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A7424FB-1847-7041-B906-FC8D757AE6F8}" type="slidenum">
              <a:rPr lang="en-US" altLang="ja-JP" smtClean="0"/>
              <a:pPr>
                <a:defRPr/>
              </a:pPr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36419967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ja-JP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ja-JP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D06C614-EB79-A144-ADB0-A4B348419550}" type="slidenum">
              <a:rPr lang="en-US" altLang="ja-JP" smtClean="0"/>
              <a:pPr>
                <a:defRPr/>
              </a:pPr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37102038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ja-JP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ja-JP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F5879AD-0E0A-7E4A-A1C9-F5D9510FFEA0}" type="slidenum">
              <a:rPr lang="en-US" altLang="ja-JP" smtClean="0"/>
              <a:pPr>
                <a:defRPr/>
              </a:pPr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10625238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ja-JP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ja-JP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90F0CBD-36FA-C04A-9DE5-BAA9BFAB5AD1}" type="slidenum">
              <a:rPr lang="en-US" altLang="ja-JP" smtClean="0"/>
              <a:pPr>
                <a:defRPr/>
              </a:pPr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12435984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ja-JP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ja-JP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A71950D-57BB-2943-901A-6769102C784D}" type="slidenum">
              <a:rPr lang="en-US" altLang="ja-JP" smtClean="0"/>
              <a:pPr>
                <a:defRPr/>
              </a:pPr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30409730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ja-JP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ja-JP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7F1919A-F921-7C4A-B57F-1004B02C730D}" type="slidenum">
              <a:rPr lang="en-US" altLang="ja-JP" smtClean="0"/>
              <a:pPr>
                <a:defRPr/>
              </a:pPr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28043720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C555D68D-0B7E-214A-968D-8FBB71A6949B}" type="slidenum">
              <a:rPr lang="en-US" altLang="ja-JP" smtClean="0"/>
              <a:pPr>
                <a:defRPr/>
              </a:pPr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1391451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699" r:id="rId2"/>
    <p:sldLayoutId id="2147483700" r:id="rId3"/>
    <p:sldLayoutId id="2147483701" r:id="rId4"/>
    <p:sldLayoutId id="2147483702" r:id="rId5"/>
    <p:sldLayoutId id="2147483703" r:id="rId6"/>
    <p:sldLayoutId id="2147483704" r:id="rId7"/>
    <p:sldLayoutId id="2147483705" r:id="rId8"/>
    <p:sldLayoutId id="2147483706" r:id="rId9"/>
    <p:sldLayoutId id="2147483707" r:id="rId10"/>
    <p:sldLayoutId id="2147483708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0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4" Type="http://schemas.openxmlformats.org/officeDocument/2006/relationships/image" Target="../media/image2.jpeg"/><Relationship Id="rId5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4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4" Type="http://schemas.openxmlformats.org/officeDocument/2006/relationships/image" Target="../media/image7.jpeg"/><Relationship Id="rId5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ext Box 4"/>
          <p:cNvSpPr txBox="1"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/>
            <a:r>
              <a:rPr lang="en-US" u="sng">
                <a:latin typeface="Geneva" pitchFamily="-107" charset="0"/>
              </a:rPr>
              <a:t>Chapter 15</a:t>
            </a:r>
            <a:r>
              <a:rPr lang="en-US" u="sng">
                <a:latin typeface="Geneva" pitchFamily="-107" charset="0"/>
                <a:sym typeface="Wingdings" pitchFamily="-107" charset="2"/>
              </a:rPr>
              <a:t></a:t>
            </a:r>
            <a:r>
              <a:rPr lang="en-US" u="sng">
                <a:latin typeface="Geneva" pitchFamily="-107" charset="0"/>
              </a:rPr>
              <a:t> Tracing Evolutionary History</a:t>
            </a:r>
            <a:endParaRPr lang="en-US"/>
          </a:p>
        </p:txBody>
      </p:sp>
      <p:sp>
        <p:nvSpPr>
          <p:cNvPr id="2054" name="Text Box 6"/>
          <p:cNvSpPr txBox="1">
            <a:spLocks noChangeArrowheads="1"/>
          </p:cNvSpPr>
          <p:nvPr/>
        </p:nvSpPr>
        <p:spPr bwMode="auto">
          <a:xfrm>
            <a:off x="0" y="838200"/>
            <a:ext cx="9144000" cy="289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tabLst>
                <a:tab pos="1431925" algn="l"/>
                <a:tab pos="1711325" algn="l"/>
              </a:tabLst>
            </a:pPr>
            <a:r>
              <a:rPr lang="en-US" sz="2000"/>
              <a:t>Objectives:	1) Describe the system scientists use to</a:t>
            </a:r>
          </a:p>
          <a:p>
            <a:pPr>
              <a:tabLst>
                <a:tab pos="1431925" algn="l"/>
                <a:tab pos="1711325" algn="l"/>
              </a:tabLst>
            </a:pPr>
            <a:r>
              <a:rPr lang="en-US" sz="2000"/>
              <a:t>		classify organisms</a:t>
            </a:r>
          </a:p>
          <a:p>
            <a:pPr>
              <a:tabLst>
                <a:tab pos="1431925" algn="l"/>
                <a:tab pos="1711325" algn="l"/>
              </a:tabLst>
            </a:pPr>
            <a:r>
              <a:rPr lang="en-US" sz="2000"/>
              <a:t>	2) Explain why scientists use scientific names instead of common 		names</a:t>
            </a:r>
          </a:p>
          <a:p>
            <a:pPr>
              <a:tabLst>
                <a:tab pos="1431925" algn="l"/>
                <a:tab pos="1711325" algn="l"/>
              </a:tabLst>
            </a:pPr>
            <a:r>
              <a:rPr lang="en-US" sz="2000"/>
              <a:t>	3) How does the classification of living things reflect their 			evolutionary history?</a:t>
            </a:r>
          </a:p>
          <a:p>
            <a:pPr>
              <a:tabLst>
                <a:tab pos="1431925" algn="l"/>
                <a:tab pos="1711325" algn="l"/>
              </a:tabLst>
            </a:pPr>
            <a:r>
              <a:rPr lang="en-US" sz="2000"/>
              <a:t>	4) Differentiate between the six kingdoms of organisms.</a:t>
            </a:r>
          </a:p>
          <a:p>
            <a:pPr>
              <a:tabLst>
                <a:tab pos="1431925" algn="l"/>
                <a:tab pos="1711325" algn="l"/>
              </a:tabLst>
            </a:pPr>
            <a:r>
              <a:rPr lang="en-US" sz="2000"/>
              <a:t>	5) Identify 2 characteristics of members in each of the six 			kingdoms.</a:t>
            </a:r>
            <a:endParaRPr lang="en-US"/>
          </a:p>
        </p:txBody>
      </p:sp>
      <p:sp>
        <p:nvSpPr>
          <p:cNvPr id="2055" name="Text Box 7"/>
          <p:cNvSpPr txBox="1">
            <a:spLocks noChangeArrowheads="1"/>
          </p:cNvSpPr>
          <p:nvPr/>
        </p:nvSpPr>
        <p:spPr bwMode="auto">
          <a:xfrm>
            <a:off x="0" y="3733800"/>
            <a:ext cx="9144000" cy="1631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tabLst>
                <a:tab pos="290513" algn="l"/>
                <a:tab pos="688975" algn="l"/>
              </a:tabLst>
            </a:pPr>
            <a:r>
              <a:rPr lang="en-US" sz="2000" dirty="0"/>
              <a:t>I.  Classification of living things</a:t>
            </a:r>
          </a:p>
          <a:p>
            <a:pPr>
              <a:tabLst>
                <a:tab pos="290513" algn="l"/>
                <a:tab pos="688975" algn="l"/>
              </a:tabLst>
            </a:pPr>
            <a:r>
              <a:rPr lang="en-US" sz="2000" dirty="0"/>
              <a:t>	A.  Taxonomy</a:t>
            </a:r>
          </a:p>
          <a:p>
            <a:pPr>
              <a:tabLst>
                <a:tab pos="290513" algn="l"/>
                <a:tab pos="688975" algn="l"/>
              </a:tabLst>
            </a:pPr>
            <a:endParaRPr lang="en-US" sz="2000" dirty="0"/>
          </a:p>
          <a:p>
            <a:pPr>
              <a:tabLst>
                <a:tab pos="290513" algn="l"/>
                <a:tab pos="688975" algn="l"/>
              </a:tabLst>
            </a:pPr>
            <a:r>
              <a:rPr lang="en-US" sz="2000" dirty="0"/>
              <a:t>	B.  Organisms are classified by similarities</a:t>
            </a:r>
          </a:p>
          <a:p>
            <a:pPr>
              <a:tabLst>
                <a:tab pos="290513" algn="l"/>
                <a:tab pos="688975" algn="l"/>
              </a:tabLst>
            </a:pPr>
            <a:r>
              <a:rPr lang="en-US" sz="2000" dirty="0"/>
              <a:t>		</a:t>
            </a:r>
            <a:endParaRPr lang="en-US" dirty="0"/>
          </a:p>
        </p:txBody>
      </p:sp>
      <p:sp>
        <p:nvSpPr>
          <p:cNvPr id="2056" name="Text Box 8"/>
          <p:cNvSpPr txBox="1">
            <a:spLocks noChangeArrowheads="1"/>
          </p:cNvSpPr>
          <p:nvPr/>
        </p:nvSpPr>
        <p:spPr bwMode="auto">
          <a:xfrm>
            <a:off x="0" y="5254451"/>
            <a:ext cx="9144000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tabLst>
                <a:tab pos="290513" algn="l"/>
                <a:tab pos="688975" algn="l"/>
                <a:tab pos="1033463" algn="l"/>
                <a:tab pos="1366838" algn="l"/>
              </a:tabLst>
            </a:pPr>
            <a:r>
              <a:rPr lang="en-US" sz="2000" dirty="0"/>
              <a:t>	C.  The classification system is based on a </a:t>
            </a:r>
            <a:r>
              <a:rPr lang="en-US" sz="2000" dirty="0" err="1"/>
              <a:t>hierarchial</a:t>
            </a:r>
            <a:r>
              <a:rPr lang="en-US" sz="2000" dirty="0"/>
              <a:t> system of groups</a:t>
            </a:r>
          </a:p>
          <a:p>
            <a:pPr>
              <a:tabLst>
                <a:tab pos="290513" algn="l"/>
                <a:tab pos="688975" algn="l"/>
                <a:tab pos="1033463" algn="l"/>
                <a:tab pos="1366838" algn="l"/>
              </a:tabLst>
            </a:pPr>
            <a:r>
              <a:rPr lang="en-US" sz="2000" dirty="0"/>
              <a:t>		1.  Least alike or similar to most alike or similar</a:t>
            </a:r>
          </a:p>
          <a:p>
            <a:pPr>
              <a:tabLst>
                <a:tab pos="290513" algn="l"/>
                <a:tab pos="688975" algn="l"/>
                <a:tab pos="1033463" algn="l"/>
                <a:tab pos="1366838" algn="l"/>
              </a:tabLst>
            </a:pPr>
            <a:r>
              <a:rPr lang="en-US" sz="2000" dirty="0"/>
              <a:t>		2.  There are </a:t>
            </a:r>
            <a:r>
              <a:rPr lang="en-US" sz="2000" dirty="0" smtClean="0"/>
              <a:t>8 levels</a:t>
            </a:r>
            <a:endParaRPr lang="en-US" sz="2000" dirty="0"/>
          </a:p>
        </p:txBody>
      </p:sp>
      <p:sp>
        <p:nvSpPr>
          <p:cNvPr id="2058" name="Text Box 10"/>
          <p:cNvSpPr txBox="1">
            <a:spLocks noChangeArrowheads="1"/>
          </p:cNvSpPr>
          <p:nvPr/>
        </p:nvSpPr>
        <p:spPr bwMode="auto">
          <a:xfrm>
            <a:off x="0" y="304800"/>
            <a:ext cx="91440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u="sng"/>
              <a:t>15.15</a:t>
            </a:r>
            <a:r>
              <a:rPr lang="en-US" sz="2000" u="sng">
                <a:sym typeface="Wingdings" pitchFamily="-107" charset="2"/>
              </a:rPr>
              <a:t></a:t>
            </a:r>
            <a:r>
              <a:rPr lang="en-US" sz="2000" u="sng"/>
              <a:t> Systematics connects classification with evolutionary history</a:t>
            </a:r>
            <a:endParaRPr lang="en-US" sz="200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4" grpId="0"/>
      <p:bldP spid="2055" grpId="0"/>
      <p:bldP spid="2056" grpId="0"/>
      <p:bldP spid="205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ext Box 2"/>
          <p:cNvSpPr txBox="1">
            <a:spLocks noChangeArrowheads="1"/>
          </p:cNvSpPr>
          <p:nvPr/>
        </p:nvSpPr>
        <p:spPr bwMode="auto">
          <a:xfrm>
            <a:off x="0" y="0"/>
            <a:ext cx="914400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tabLst>
                <a:tab pos="398463" algn="l"/>
                <a:tab pos="796925" algn="l"/>
                <a:tab pos="1141413" algn="l"/>
              </a:tabLst>
            </a:pPr>
            <a:r>
              <a:rPr lang="en-US" sz="2000" dirty="0"/>
              <a:t>	D.  </a:t>
            </a:r>
            <a:r>
              <a:rPr lang="en-US" sz="2000" dirty="0" smtClean="0"/>
              <a:t>Plantae</a:t>
            </a:r>
            <a:endParaRPr lang="en-US" sz="2000" dirty="0"/>
          </a:p>
        </p:txBody>
      </p:sp>
      <p:sp>
        <p:nvSpPr>
          <p:cNvPr id="16387" name="Text Box 3"/>
          <p:cNvSpPr txBox="1">
            <a:spLocks noChangeArrowheads="1"/>
          </p:cNvSpPr>
          <p:nvPr/>
        </p:nvSpPr>
        <p:spPr bwMode="auto">
          <a:xfrm>
            <a:off x="0" y="2514600"/>
            <a:ext cx="914400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tabLst>
                <a:tab pos="398463" algn="l"/>
                <a:tab pos="796925" algn="l"/>
                <a:tab pos="1141413" algn="l"/>
              </a:tabLst>
            </a:pPr>
            <a:r>
              <a:rPr lang="en-US" sz="2000" dirty="0"/>
              <a:t>	E.  </a:t>
            </a:r>
            <a:r>
              <a:rPr lang="en-US" sz="2000" smtClean="0"/>
              <a:t>Animalia</a:t>
            </a:r>
            <a:endParaRPr lang="en-US" sz="2000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ext Box 2"/>
          <p:cNvSpPr txBox="1">
            <a:spLocks noChangeArrowheads="1"/>
          </p:cNvSpPr>
          <p:nvPr/>
        </p:nvSpPr>
        <p:spPr bwMode="auto">
          <a:xfrm>
            <a:off x="0" y="0"/>
            <a:ext cx="91440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tabLst>
                <a:tab pos="290513" algn="l"/>
              </a:tabLst>
            </a:pPr>
            <a:r>
              <a:rPr lang="en-US" sz="2000"/>
              <a:t>	D.  The levels</a:t>
            </a:r>
            <a:endParaRPr lang="en-US"/>
          </a:p>
        </p:txBody>
      </p:sp>
      <p:sp>
        <p:nvSpPr>
          <p:cNvPr id="8195" name="Text Box 3"/>
          <p:cNvSpPr txBox="1">
            <a:spLocks noChangeArrowheads="1"/>
          </p:cNvSpPr>
          <p:nvPr/>
        </p:nvSpPr>
        <p:spPr bwMode="auto">
          <a:xfrm>
            <a:off x="0" y="304800"/>
            <a:ext cx="1905000" cy="29161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lnSpc>
                <a:spcPct val="115000"/>
              </a:lnSpc>
              <a:tabLst>
                <a:tab pos="688975" algn="l"/>
              </a:tabLst>
            </a:pPr>
            <a:r>
              <a:rPr lang="en-US" sz="2000" dirty="0"/>
              <a:t>	</a:t>
            </a:r>
            <a:r>
              <a:rPr lang="en-US" sz="2000" dirty="0" smtClean="0"/>
              <a:t>Domain</a:t>
            </a:r>
          </a:p>
          <a:p>
            <a:pPr>
              <a:lnSpc>
                <a:spcPct val="115000"/>
              </a:lnSpc>
              <a:tabLst>
                <a:tab pos="688975" algn="l"/>
              </a:tabLst>
            </a:pPr>
            <a:r>
              <a:rPr lang="en-US" sz="2000" dirty="0"/>
              <a:t>	</a:t>
            </a:r>
            <a:r>
              <a:rPr lang="en-US" sz="2000" dirty="0" smtClean="0"/>
              <a:t>Kingdom</a:t>
            </a:r>
            <a:endParaRPr lang="en-US" sz="2000" dirty="0"/>
          </a:p>
          <a:p>
            <a:pPr>
              <a:lnSpc>
                <a:spcPct val="115000"/>
              </a:lnSpc>
              <a:tabLst>
                <a:tab pos="688975" algn="l"/>
              </a:tabLst>
            </a:pPr>
            <a:r>
              <a:rPr lang="en-US" sz="2000" dirty="0"/>
              <a:t>	Phylum </a:t>
            </a:r>
          </a:p>
          <a:p>
            <a:pPr>
              <a:lnSpc>
                <a:spcPct val="115000"/>
              </a:lnSpc>
              <a:tabLst>
                <a:tab pos="688975" algn="l"/>
              </a:tabLst>
            </a:pPr>
            <a:r>
              <a:rPr lang="en-US" sz="2000" dirty="0"/>
              <a:t>	Class    </a:t>
            </a:r>
          </a:p>
          <a:p>
            <a:pPr>
              <a:lnSpc>
                <a:spcPct val="115000"/>
              </a:lnSpc>
              <a:tabLst>
                <a:tab pos="688975" algn="l"/>
              </a:tabLst>
            </a:pPr>
            <a:r>
              <a:rPr lang="en-US" sz="2000" dirty="0"/>
              <a:t>	Order  </a:t>
            </a:r>
          </a:p>
          <a:p>
            <a:pPr>
              <a:lnSpc>
                <a:spcPct val="115000"/>
              </a:lnSpc>
              <a:tabLst>
                <a:tab pos="688975" algn="l"/>
              </a:tabLst>
            </a:pPr>
            <a:r>
              <a:rPr lang="en-US" sz="2000" dirty="0"/>
              <a:t>	Family  </a:t>
            </a:r>
          </a:p>
          <a:p>
            <a:pPr>
              <a:lnSpc>
                <a:spcPct val="115000"/>
              </a:lnSpc>
              <a:tabLst>
                <a:tab pos="688975" algn="l"/>
              </a:tabLst>
            </a:pPr>
            <a:r>
              <a:rPr lang="en-US" sz="2000" dirty="0"/>
              <a:t>	Genus   </a:t>
            </a:r>
          </a:p>
          <a:p>
            <a:pPr>
              <a:lnSpc>
                <a:spcPct val="115000"/>
              </a:lnSpc>
              <a:tabLst>
                <a:tab pos="688975" algn="l"/>
              </a:tabLst>
            </a:pPr>
            <a:r>
              <a:rPr lang="en-US" sz="2000" dirty="0"/>
              <a:t>	Species</a:t>
            </a:r>
            <a:endParaRPr lang="en-US" dirty="0"/>
          </a:p>
        </p:txBody>
      </p:sp>
      <p:sp>
        <p:nvSpPr>
          <p:cNvPr id="8207" name="Text Box 15"/>
          <p:cNvSpPr txBox="1">
            <a:spLocks noChangeArrowheads="1"/>
          </p:cNvSpPr>
          <p:nvPr/>
        </p:nvSpPr>
        <p:spPr bwMode="auto">
          <a:xfrm>
            <a:off x="0" y="3276600"/>
            <a:ext cx="91440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tabLst>
                <a:tab pos="688975" algn="l"/>
              </a:tabLst>
            </a:pPr>
            <a:r>
              <a:rPr lang="en-US" sz="2000" dirty="0"/>
              <a:t>	1.  Smallest or most similar/alike group is the species</a:t>
            </a:r>
            <a:endParaRPr lang="en-US" dirty="0"/>
          </a:p>
        </p:txBody>
      </p:sp>
      <p:sp>
        <p:nvSpPr>
          <p:cNvPr id="8208" name="Text Box 16"/>
          <p:cNvSpPr txBox="1">
            <a:spLocks noChangeArrowheads="1"/>
          </p:cNvSpPr>
          <p:nvPr/>
        </p:nvSpPr>
        <p:spPr bwMode="auto">
          <a:xfrm>
            <a:off x="0" y="3581400"/>
            <a:ext cx="9144000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tabLst>
                <a:tab pos="688975" algn="l"/>
              </a:tabLst>
            </a:pPr>
            <a:r>
              <a:rPr lang="en-US" sz="2000" dirty="0"/>
              <a:t>	2.  Similar species are collected into a genus</a:t>
            </a:r>
          </a:p>
          <a:p>
            <a:pPr>
              <a:tabLst>
                <a:tab pos="688975" algn="l"/>
              </a:tabLst>
            </a:pPr>
            <a:r>
              <a:rPr lang="en-US" sz="2000" dirty="0"/>
              <a:t>	3.  Similar genera are collected into a family</a:t>
            </a:r>
          </a:p>
          <a:p>
            <a:pPr>
              <a:tabLst>
                <a:tab pos="688975" algn="l"/>
              </a:tabLst>
            </a:pPr>
            <a:r>
              <a:rPr lang="en-US" sz="2000" dirty="0"/>
              <a:t>	4.  </a:t>
            </a:r>
            <a:r>
              <a:rPr lang="en-US" sz="2000" dirty="0" err="1" smtClean="0"/>
              <a:t>etc</a:t>
            </a:r>
            <a:r>
              <a:rPr lang="en-US" sz="2000" dirty="0" smtClean="0"/>
              <a:t>, </a:t>
            </a:r>
            <a:r>
              <a:rPr lang="en-US" sz="2000" dirty="0" err="1" smtClean="0"/>
              <a:t>etc</a:t>
            </a:r>
            <a:r>
              <a:rPr lang="en-US" sz="2000" dirty="0" smtClean="0"/>
              <a:t>, </a:t>
            </a:r>
            <a:r>
              <a:rPr lang="en-US" sz="2000" dirty="0" err="1" smtClean="0"/>
              <a:t>etc</a:t>
            </a:r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5" grpId="0"/>
      <p:bldP spid="8207" grpId="0"/>
      <p:bldP spid="820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ext Box 2"/>
          <p:cNvSpPr txBox="1">
            <a:spLocks noChangeArrowheads="1"/>
          </p:cNvSpPr>
          <p:nvPr/>
        </p:nvSpPr>
        <p:spPr bwMode="auto">
          <a:xfrm>
            <a:off x="0" y="0"/>
            <a:ext cx="91440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tabLst>
                <a:tab pos="344488" algn="l"/>
                <a:tab pos="742950" algn="l"/>
              </a:tabLst>
            </a:pPr>
            <a:r>
              <a:rPr lang="en-US" sz="2000" dirty="0"/>
              <a:t>II.  What is the scientific name?</a:t>
            </a:r>
          </a:p>
          <a:p>
            <a:pPr>
              <a:tabLst>
                <a:tab pos="344488" algn="l"/>
                <a:tab pos="742950" algn="l"/>
              </a:tabLst>
            </a:pPr>
            <a:r>
              <a:rPr lang="en-US" sz="2000" dirty="0"/>
              <a:t>	A.  A unique 2 word name that is assigned to each kind of </a:t>
            </a:r>
            <a:r>
              <a:rPr lang="en-US" sz="2000" dirty="0" smtClean="0"/>
              <a:t>organism</a:t>
            </a:r>
            <a:endParaRPr lang="en-US" sz="2000" dirty="0"/>
          </a:p>
        </p:txBody>
      </p:sp>
      <p:sp>
        <p:nvSpPr>
          <p:cNvPr id="10244" name="Text Box 4"/>
          <p:cNvSpPr txBox="1">
            <a:spLocks noChangeArrowheads="1"/>
          </p:cNvSpPr>
          <p:nvPr/>
        </p:nvSpPr>
        <p:spPr bwMode="auto">
          <a:xfrm>
            <a:off x="0" y="1219200"/>
            <a:ext cx="91440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tabLst>
                <a:tab pos="344488" algn="l"/>
                <a:tab pos="742950" algn="l"/>
                <a:tab pos="1087438" algn="l"/>
                <a:tab pos="1431925" algn="l"/>
              </a:tabLst>
            </a:pPr>
            <a:r>
              <a:rPr lang="en-US" sz="2000" dirty="0"/>
              <a:t>	B.  What is in a scientific name?</a:t>
            </a:r>
          </a:p>
          <a:p>
            <a:pPr>
              <a:tabLst>
                <a:tab pos="344488" algn="l"/>
                <a:tab pos="742950" algn="l"/>
                <a:tab pos="1087438" algn="l"/>
                <a:tab pos="1431925" algn="l"/>
              </a:tabLst>
            </a:pPr>
            <a:r>
              <a:rPr lang="en-US" sz="2000" dirty="0"/>
              <a:t>		1.  The first word is the genus to which the organism </a:t>
            </a:r>
            <a:r>
              <a:rPr lang="en-US" sz="2000" dirty="0" smtClean="0"/>
              <a:t>belongs</a:t>
            </a:r>
            <a:endParaRPr lang="en-US" sz="2000" dirty="0"/>
          </a:p>
        </p:txBody>
      </p:sp>
      <p:sp>
        <p:nvSpPr>
          <p:cNvPr id="10245" name="Text Box 5"/>
          <p:cNvSpPr txBox="1">
            <a:spLocks noChangeArrowheads="1"/>
          </p:cNvSpPr>
          <p:nvPr/>
        </p:nvSpPr>
        <p:spPr bwMode="auto">
          <a:xfrm>
            <a:off x="0" y="2819400"/>
            <a:ext cx="91440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tabLst>
                <a:tab pos="742950" algn="l"/>
                <a:tab pos="1087438" algn="l"/>
              </a:tabLst>
            </a:pPr>
            <a:r>
              <a:rPr lang="en-US" sz="2000"/>
              <a:t>	2.  The second word is the species and identifies one particular kind of 		organism</a:t>
            </a:r>
            <a:endParaRPr lang="en-US"/>
          </a:p>
        </p:txBody>
      </p:sp>
      <p:sp>
        <p:nvSpPr>
          <p:cNvPr id="10246" name="Text Box 6"/>
          <p:cNvSpPr txBox="1">
            <a:spLocks noChangeArrowheads="1"/>
          </p:cNvSpPr>
          <p:nvPr/>
        </p:nvSpPr>
        <p:spPr bwMode="auto">
          <a:xfrm>
            <a:off x="0" y="3505200"/>
            <a:ext cx="9144000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tabLst>
                <a:tab pos="344488" algn="l"/>
                <a:tab pos="742950" algn="l"/>
                <a:tab pos="1087438" algn="l"/>
              </a:tabLst>
            </a:pPr>
            <a:r>
              <a:rPr lang="en-US" sz="2000" dirty="0"/>
              <a:t>	C.  The rules to scientific naming</a:t>
            </a:r>
          </a:p>
          <a:p>
            <a:pPr>
              <a:tabLst>
                <a:tab pos="344488" algn="l"/>
                <a:tab pos="742950" algn="l"/>
                <a:tab pos="1087438" algn="l"/>
              </a:tabLst>
            </a:pPr>
            <a:r>
              <a:rPr lang="en-US" sz="2000" dirty="0"/>
              <a:t>		1.  2 different organisms cannot be assigned the same name</a:t>
            </a:r>
          </a:p>
          <a:p>
            <a:pPr>
              <a:tabLst>
                <a:tab pos="344488" algn="l"/>
                <a:tab pos="742950" algn="l"/>
                <a:tab pos="1087438" algn="l"/>
              </a:tabLst>
            </a:pPr>
            <a:r>
              <a:rPr lang="en-US" sz="2000" dirty="0"/>
              <a:t>		2.  If organisms are in the same genus they must have different species 			</a:t>
            </a:r>
            <a:r>
              <a:rPr lang="en-US" sz="2000" dirty="0" smtClean="0"/>
              <a:t>names</a:t>
            </a:r>
            <a:endParaRPr lang="en-US" sz="2000" dirty="0"/>
          </a:p>
        </p:txBody>
      </p:sp>
      <p:sp>
        <p:nvSpPr>
          <p:cNvPr id="10247" name="Text Box 7"/>
          <p:cNvSpPr txBox="1">
            <a:spLocks noChangeArrowheads="1"/>
          </p:cNvSpPr>
          <p:nvPr/>
        </p:nvSpPr>
        <p:spPr bwMode="auto">
          <a:xfrm>
            <a:off x="0" y="5410200"/>
            <a:ext cx="548640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tabLst>
                <a:tab pos="742950" algn="l"/>
                <a:tab pos="1087438" algn="l"/>
              </a:tabLst>
            </a:pPr>
            <a:r>
              <a:rPr lang="en-US" sz="2000" dirty="0"/>
              <a:t>	</a:t>
            </a:r>
            <a:r>
              <a:rPr lang="en-US" sz="2000" dirty="0" smtClean="0"/>
              <a:t>3.  </a:t>
            </a:r>
            <a:r>
              <a:rPr lang="en-US" sz="2000" dirty="0"/>
              <a:t>Writing a scientific </a:t>
            </a:r>
            <a:r>
              <a:rPr lang="en-US" sz="2000" dirty="0" smtClean="0"/>
              <a:t>name</a:t>
            </a:r>
            <a:endParaRPr lang="en-US" sz="2000" dirty="0"/>
          </a:p>
        </p:txBody>
      </p:sp>
      <p:sp>
        <p:nvSpPr>
          <p:cNvPr id="10248" name="Text Box 8"/>
          <p:cNvSpPr txBox="1">
            <a:spLocks noChangeArrowheads="1"/>
          </p:cNvSpPr>
          <p:nvPr/>
        </p:nvSpPr>
        <p:spPr bwMode="auto">
          <a:xfrm>
            <a:off x="1066800" y="6019800"/>
            <a:ext cx="335280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i="1" dirty="0" err="1"/>
              <a:t>Canus</a:t>
            </a:r>
            <a:r>
              <a:rPr lang="en-US" sz="2000" i="1" dirty="0"/>
              <a:t> </a:t>
            </a:r>
            <a:r>
              <a:rPr lang="en-US" sz="2000" i="1" dirty="0" err="1" smtClean="0"/>
              <a:t>lupis</a:t>
            </a:r>
            <a:r>
              <a:rPr lang="en-US" sz="2000" dirty="0" smtClean="0"/>
              <a:t> or </a:t>
            </a:r>
            <a:r>
              <a:rPr lang="en-US" sz="2000" u="sng" dirty="0" err="1" smtClean="0"/>
              <a:t>Canus</a:t>
            </a:r>
            <a:r>
              <a:rPr lang="en-US" sz="2000" u="sng" dirty="0" smtClean="0"/>
              <a:t> </a:t>
            </a:r>
            <a:r>
              <a:rPr lang="en-US" sz="2000" u="sng" dirty="0" err="1" smtClean="0"/>
              <a:t>lupis</a:t>
            </a:r>
            <a:r>
              <a:rPr lang="en-US" sz="2000" dirty="0" smtClean="0"/>
              <a:t> </a:t>
            </a:r>
            <a:endParaRPr lang="en-US" sz="2000" i="1" dirty="0"/>
          </a:p>
        </p:txBody>
      </p:sp>
      <p:sp>
        <p:nvSpPr>
          <p:cNvPr id="10249" name="Text Box 9"/>
          <p:cNvSpPr txBox="1">
            <a:spLocks noChangeArrowheads="1"/>
          </p:cNvSpPr>
          <p:nvPr/>
        </p:nvSpPr>
        <p:spPr bwMode="auto">
          <a:xfrm>
            <a:off x="4953000" y="6019800"/>
            <a:ext cx="388620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i="1" dirty="0"/>
              <a:t>Homo </a:t>
            </a:r>
            <a:r>
              <a:rPr lang="en-US" sz="2000" i="1" dirty="0" smtClean="0"/>
              <a:t>sapiens</a:t>
            </a:r>
            <a:r>
              <a:rPr lang="en-US" sz="2000" dirty="0" smtClean="0"/>
              <a:t> or </a:t>
            </a:r>
            <a:r>
              <a:rPr lang="en-US" sz="2000" u="sng" dirty="0" smtClean="0"/>
              <a:t>Homo sapiens</a:t>
            </a:r>
            <a:endParaRPr lang="en-US" sz="2000" i="1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4" grpId="0"/>
      <p:bldP spid="10245" grpId="0"/>
      <p:bldP spid="10246" grpId="0"/>
      <p:bldP spid="10247" grpId="0"/>
      <p:bldP spid="10248" grpId="0"/>
      <p:bldP spid="1024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ext Box 2"/>
          <p:cNvSpPr txBox="1">
            <a:spLocks noChangeArrowheads="1"/>
          </p:cNvSpPr>
          <p:nvPr/>
        </p:nvSpPr>
        <p:spPr bwMode="auto">
          <a:xfrm>
            <a:off x="0" y="0"/>
            <a:ext cx="91440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tabLst>
                <a:tab pos="452438" algn="l"/>
              </a:tabLst>
            </a:pPr>
            <a:r>
              <a:rPr lang="en-US" sz="2000"/>
              <a:t>	D.  Who was the genius that came up with binomial nomenclature?</a:t>
            </a:r>
            <a:endParaRPr lang="en-US"/>
          </a:p>
        </p:txBody>
      </p:sp>
      <p:sp>
        <p:nvSpPr>
          <p:cNvPr id="12293" name="Text Box 5"/>
          <p:cNvSpPr txBox="1">
            <a:spLocks noChangeArrowheads="1"/>
          </p:cNvSpPr>
          <p:nvPr/>
        </p:nvSpPr>
        <p:spPr bwMode="auto">
          <a:xfrm>
            <a:off x="0" y="685800"/>
            <a:ext cx="91440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tabLst>
                <a:tab pos="452438" algn="l"/>
                <a:tab pos="860425" algn="l"/>
                <a:tab pos="1204913" algn="l"/>
              </a:tabLst>
            </a:pPr>
            <a:r>
              <a:rPr lang="en-US" sz="2000" dirty="0"/>
              <a:t>III.  The importance of scientific names</a:t>
            </a:r>
          </a:p>
          <a:p>
            <a:pPr>
              <a:tabLst>
                <a:tab pos="452438" algn="l"/>
                <a:tab pos="860425" algn="l"/>
                <a:tab pos="1204913" algn="l"/>
              </a:tabLst>
            </a:pPr>
            <a:r>
              <a:rPr lang="en-US" sz="2000" dirty="0"/>
              <a:t>	A.  Common </a:t>
            </a:r>
            <a:r>
              <a:rPr lang="en-US" sz="2000" dirty="0" smtClean="0"/>
              <a:t>names</a:t>
            </a:r>
            <a:endParaRPr lang="en-US" sz="2000" dirty="0"/>
          </a:p>
        </p:txBody>
      </p:sp>
      <p:sp>
        <p:nvSpPr>
          <p:cNvPr id="12295" name="Text Box 7"/>
          <p:cNvSpPr txBox="1">
            <a:spLocks noChangeArrowheads="1"/>
          </p:cNvSpPr>
          <p:nvPr/>
        </p:nvSpPr>
        <p:spPr bwMode="auto">
          <a:xfrm>
            <a:off x="-28317" y="1371600"/>
            <a:ext cx="914400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tabLst>
                <a:tab pos="860425" algn="l"/>
                <a:tab pos="1204913" algn="l"/>
                <a:tab pos="1538288" algn="l"/>
              </a:tabLst>
            </a:pPr>
            <a:r>
              <a:rPr lang="en-US" sz="2000" dirty="0"/>
              <a:t>	</a:t>
            </a:r>
            <a:r>
              <a:rPr lang="en-US" sz="2000" dirty="0" smtClean="0"/>
              <a:t>1.  </a:t>
            </a:r>
            <a:r>
              <a:rPr lang="en-US" sz="2000" dirty="0"/>
              <a:t>Too </a:t>
            </a:r>
            <a:r>
              <a:rPr lang="en-US" sz="2000" dirty="0" smtClean="0"/>
              <a:t>confusing</a:t>
            </a:r>
            <a:endParaRPr lang="en-US" sz="2000" dirty="0"/>
          </a:p>
        </p:txBody>
      </p:sp>
      <p:pic>
        <p:nvPicPr>
          <p:cNvPr id="12296" name="Picture 8" descr="cat-domestic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3962400"/>
            <a:ext cx="2667000" cy="218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7" name="Picture 9" descr="Cat- Cougar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95600" y="3962400"/>
            <a:ext cx="2895600" cy="214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8" name="Picture 10" descr="Cat-Ocelot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096000" y="4114800"/>
            <a:ext cx="2895600" cy="1874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2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7" dur="500"/>
                                        <p:tgtEl>
                                          <p:spTgt spid="12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22" dur="500"/>
                                        <p:tgtEl>
                                          <p:spTgt spid="122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27" dur="500"/>
                                        <p:tgtEl>
                                          <p:spTgt spid="12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3" grpId="0"/>
      <p:bldP spid="1229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ext Box 2"/>
          <p:cNvSpPr txBox="1">
            <a:spLocks noChangeArrowheads="1"/>
          </p:cNvSpPr>
          <p:nvPr/>
        </p:nvSpPr>
        <p:spPr bwMode="auto">
          <a:xfrm>
            <a:off x="0" y="0"/>
            <a:ext cx="914400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tabLst>
                <a:tab pos="452438" algn="l"/>
                <a:tab pos="796925" algn="l"/>
                <a:tab pos="1141413" algn="l"/>
              </a:tabLst>
            </a:pPr>
            <a:r>
              <a:rPr lang="en-US" sz="2000" dirty="0"/>
              <a:t>	B.  The scientific </a:t>
            </a:r>
            <a:r>
              <a:rPr lang="en-US" sz="2000" dirty="0" smtClean="0"/>
              <a:t>name</a:t>
            </a:r>
            <a:endParaRPr lang="en-US" sz="2000" dirty="0"/>
          </a:p>
        </p:txBody>
      </p:sp>
      <p:sp>
        <p:nvSpPr>
          <p:cNvPr id="13315" name="Text Box 3"/>
          <p:cNvSpPr txBox="1">
            <a:spLocks noChangeArrowheads="1"/>
          </p:cNvSpPr>
          <p:nvPr/>
        </p:nvSpPr>
        <p:spPr bwMode="auto">
          <a:xfrm>
            <a:off x="0" y="1905000"/>
            <a:ext cx="9144000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tabLst>
                <a:tab pos="452438" algn="l"/>
                <a:tab pos="860425" algn="l"/>
                <a:tab pos="1204913" algn="l"/>
              </a:tabLst>
            </a:pPr>
            <a:r>
              <a:rPr lang="en-US" sz="2000" dirty="0"/>
              <a:t>IV.  What is a species?</a:t>
            </a:r>
          </a:p>
          <a:p>
            <a:pPr>
              <a:tabLst>
                <a:tab pos="452438" algn="l"/>
                <a:tab pos="860425" algn="l"/>
                <a:tab pos="1204913" algn="l"/>
              </a:tabLst>
            </a:pPr>
            <a:r>
              <a:rPr lang="en-US" sz="2000" dirty="0"/>
              <a:t>	A.  A group of structurally similar organisms that can produce </a:t>
            </a:r>
            <a:r>
              <a:rPr lang="en-US" sz="2000" u="sng" dirty="0"/>
              <a:t>fertile</a:t>
            </a:r>
            <a:r>
              <a:rPr lang="en-US" sz="2000" dirty="0"/>
              <a:t> 			offspring in </a:t>
            </a:r>
            <a:r>
              <a:rPr lang="en-US" sz="2000" dirty="0" smtClean="0"/>
              <a:t>nature</a:t>
            </a:r>
            <a:endParaRPr lang="en-US" sz="2000" dirty="0"/>
          </a:p>
        </p:txBody>
      </p:sp>
      <p:sp>
        <p:nvSpPr>
          <p:cNvPr id="13316" name="Text Box 4"/>
          <p:cNvSpPr txBox="1">
            <a:spLocks noChangeArrowheads="1"/>
          </p:cNvSpPr>
          <p:nvPr/>
        </p:nvSpPr>
        <p:spPr bwMode="auto">
          <a:xfrm>
            <a:off x="0" y="3733800"/>
            <a:ext cx="91440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tabLst>
                <a:tab pos="452438" algn="l"/>
                <a:tab pos="860425" algn="l"/>
                <a:tab pos="1204913" algn="l"/>
                <a:tab pos="1603375" algn="l"/>
              </a:tabLst>
            </a:pPr>
            <a:r>
              <a:rPr lang="en-US" sz="2000" dirty="0"/>
              <a:t>	B.  Hybrids</a:t>
            </a:r>
          </a:p>
          <a:p>
            <a:pPr>
              <a:tabLst>
                <a:tab pos="452438" algn="l"/>
                <a:tab pos="860425" algn="l"/>
                <a:tab pos="1204913" algn="l"/>
                <a:tab pos="1603375" algn="l"/>
              </a:tabLst>
            </a:pPr>
            <a:r>
              <a:rPr lang="en-US" sz="2000" dirty="0"/>
              <a:t>		1.  Offspring from different species that are generally </a:t>
            </a:r>
            <a:r>
              <a:rPr lang="en-US" sz="2000" dirty="0" smtClean="0"/>
              <a:t>sterile</a:t>
            </a:r>
            <a:endParaRPr lang="en-US" sz="2000" dirty="0"/>
          </a:p>
        </p:txBody>
      </p:sp>
      <p:sp>
        <p:nvSpPr>
          <p:cNvPr id="13317" name="Text Box 5"/>
          <p:cNvSpPr txBox="1">
            <a:spLocks noChangeArrowheads="1"/>
          </p:cNvSpPr>
          <p:nvPr/>
        </p:nvSpPr>
        <p:spPr bwMode="auto">
          <a:xfrm>
            <a:off x="0" y="1219200"/>
            <a:ext cx="9144000" cy="733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lnSpc>
                <a:spcPct val="80000"/>
              </a:lnSpc>
              <a:spcBef>
                <a:spcPct val="50000"/>
              </a:spcBef>
              <a:tabLst>
                <a:tab pos="452438" algn="l"/>
                <a:tab pos="860425" algn="l"/>
              </a:tabLst>
            </a:pPr>
            <a:r>
              <a:rPr lang="en-US" sz="2000" dirty="0"/>
              <a:t>	C.  Show Evolutionary History</a:t>
            </a:r>
          </a:p>
          <a:p>
            <a:pPr>
              <a:lnSpc>
                <a:spcPct val="80000"/>
              </a:lnSpc>
              <a:spcBef>
                <a:spcPct val="50000"/>
              </a:spcBef>
              <a:tabLst>
                <a:tab pos="452438" algn="l"/>
                <a:tab pos="860425" algn="l"/>
              </a:tabLst>
            </a:pPr>
            <a:r>
              <a:rPr lang="en-US" sz="2000" dirty="0"/>
              <a:t>		1.  Phylogeny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5" grpId="0"/>
      <p:bldP spid="13316" grpId="0"/>
      <p:bldP spid="1331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ext Box 2"/>
          <p:cNvSpPr txBox="1">
            <a:spLocks noChangeArrowheads="1"/>
          </p:cNvSpPr>
          <p:nvPr/>
        </p:nvSpPr>
        <p:spPr bwMode="auto">
          <a:xfrm>
            <a:off x="0" y="0"/>
            <a:ext cx="9144000" cy="259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tabLst>
                <a:tab pos="1366838" algn="l"/>
                <a:tab pos="1776413" algn="l"/>
              </a:tabLst>
            </a:pPr>
            <a:r>
              <a:rPr lang="en-US" sz="2000" u="sng" dirty="0"/>
              <a:t>15.14</a:t>
            </a:r>
            <a:r>
              <a:rPr lang="en-US" sz="2000" u="sng" dirty="0">
                <a:sym typeface="Wingdings" pitchFamily="-107" charset="2"/>
              </a:rPr>
              <a:t></a:t>
            </a:r>
            <a:r>
              <a:rPr lang="en-US" sz="2000" u="sng" dirty="0"/>
              <a:t> Phylogenies are based on homologies in fossils &amp; living organisms</a:t>
            </a:r>
          </a:p>
          <a:p>
            <a:pPr>
              <a:tabLst>
                <a:tab pos="1366838" algn="l"/>
                <a:tab pos="1776413" algn="l"/>
              </a:tabLst>
            </a:pPr>
            <a:r>
              <a:rPr lang="en-US" sz="2000" dirty="0"/>
              <a:t>Objectives: 	1)  Define phylogenetic tree, and explain what information a 			phylogenetic tree shows</a:t>
            </a:r>
          </a:p>
          <a:p>
            <a:pPr>
              <a:tabLst>
                <a:tab pos="1366838" algn="l"/>
                <a:tab pos="1776413" algn="l"/>
              </a:tabLst>
            </a:pPr>
            <a:r>
              <a:rPr lang="en-US" sz="2000" dirty="0"/>
              <a:t>	2)  List 3</a:t>
            </a:r>
            <a:r>
              <a:rPr lang="en-US" sz="2000" dirty="0" smtClean="0"/>
              <a:t> </a:t>
            </a:r>
            <a:r>
              <a:rPr lang="en-US" sz="2000" dirty="0"/>
              <a:t>types of evidence used to organize organisms in 			systematic taxonomy</a:t>
            </a:r>
          </a:p>
          <a:p>
            <a:pPr>
              <a:tabLst>
                <a:tab pos="1366838" algn="l"/>
                <a:tab pos="1776413" algn="l"/>
              </a:tabLst>
            </a:pPr>
            <a:r>
              <a:rPr lang="en-US" sz="2000" dirty="0"/>
              <a:t>	3)  Explain </a:t>
            </a:r>
            <a:r>
              <a:rPr lang="en-US" sz="2000" dirty="0" err="1"/>
              <a:t>cladistic</a:t>
            </a:r>
            <a:r>
              <a:rPr lang="en-US" sz="2000" dirty="0"/>
              <a:t> taxonomy</a:t>
            </a:r>
          </a:p>
          <a:p>
            <a:pPr>
              <a:tabLst>
                <a:tab pos="1366838" algn="l"/>
                <a:tab pos="1776413" algn="l"/>
              </a:tabLst>
            </a:pPr>
            <a:r>
              <a:rPr lang="en-US" sz="2000" dirty="0"/>
              <a:t>	4)  Explain the difference between systematic taxonomy and 			</a:t>
            </a:r>
            <a:r>
              <a:rPr lang="en-US" sz="2000" dirty="0" err="1"/>
              <a:t>cladistic</a:t>
            </a:r>
            <a:r>
              <a:rPr lang="en-US" sz="2000" dirty="0"/>
              <a:t> taxonomy</a:t>
            </a:r>
            <a:endParaRPr lang="en-US" dirty="0"/>
          </a:p>
        </p:txBody>
      </p:sp>
      <p:sp>
        <p:nvSpPr>
          <p:cNvPr id="23555" name="Text Box 3"/>
          <p:cNvSpPr txBox="1">
            <a:spLocks noChangeArrowheads="1"/>
          </p:cNvSpPr>
          <p:nvPr/>
        </p:nvSpPr>
        <p:spPr bwMode="auto">
          <a:xfrm>
            <a:off x="0" y="2590800"/>
            <a:ext cx="91440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tabLst>
                <a:tab pos="290513" algn="l"/>
              </a:tabLst>
            </a:pPr>
            <a:r>
              <a:rPr lang="en-US" sz="2000"/>
              <a:t>I.  Systematics</a:t>
            </a:r>
          </a:p>
          <a:p>
            <a:pPr>
              <a:tabLst>
                <a:tab pos="290513" algn="l"/>
              </a:tabLst>
            </a:pPr>
            <a:r>
              <a:rPr lang="en-US" sz="2000"/>
              <a:t>	A.  Branch of biology that classifies organisms based on their phylogeny</a:t>
            </a:r>
            <a:endParaRPr lang="en-US"/>
          </a:p>
        </p:txBody>
      </p:sp>
      <p:sp>
        <p:nvSpPr>
          <p:cNvPr id="23557" name="Text Box 5"/>
          <p:cNvSpPr txBox="1">
            <a:spLocks noChangeArrowheads="1"/>
          </p:cNvSpPr>
          <p:nvPr/>
        </p:nvSpPr>
        <p:spPr bwMode="auto">
          <a:xfrm>
            <a:off x="0" y="3505200"/>
            <a:ext cx="914400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tabLst>
                <a:tab pos="290513" algn="l"/>
                <a:tab pos="688975" algn="l"/>
                <a:tab pos="1033463" algn="l"/>
              </a:tabLst>
            </a:pPr>
            <a:r>
              <a:rPr lang="en-US" sz="2000" dirty="0"/>
              <a:t>	B.  Phylogenetic </a:t>
            </a:r>
            <a:r>
              <a:rPr lang="en-US" sz="2000" dirty="0" smtClean="0"/>
              <a:t>tree</a:t>
            </a:r>
            <a:endParaRPr lang="en-US" sz="2000" dirty="0"/>
          </a:p>
        </p:txBody>
      </p:sp>
      <p:sp>
        <p:nvSpPr>
          <p:cNvPr id="23558" name="Text Box 6"/>
          <p:cNvSpPr txBox="1">
            <a:spLocks noChangeArrowheads="1"/>
          </p:cNvSpPr>
          <p:nvPr/>
        </p:nvSpPr>
        <p:spPr bwMode="auto">
          <a:xfrm>
            <a:off x="0" y="4724400"/>
            <a:ext cx="914400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tabLst>
                <a:tab pos="290513" algn="l"/>
                <a:tab pos="688975" algn="l"/>
              </a:tabLst>
            </a:pPr>
            <a:r>
              <a:rPr lang="en-US" sz="2000" dirty="0"/>
              <a:t>	C.  </a:t>
            </a:r>
            <a:r>
              <a:rPr lang="en-US" sz="2000" dirty="0" smtClean="0"/>
              <a:t>Evidence</a:t>
            </a:r>
            <a:endParaRPr lang="en-US" sz="2000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5" grpId="0"/>
      <p:bldP spid="23557" grpId="0"/>
      <p:bldP spid="2355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4" name="Text Box 4"/>
          <p:cNvSpPr txBox="1">
            <a:spLocks noChangeArrowheads="1"/>
          </p:cNvSpPr>
          <p:nvPr/>
        </p:nvSpPr>
        <p:spPr bwMode="auto">
          <a:xfrm>
            <a:off x="0" y="914400"/>
            <a:ext cx="91440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tabLst>
                <a:tab pos="344488" algn="l"/>
              </a:tabLst>
            </a:pPr>
            <a:r>
              <a:rPr lang="en-US" sz="2000" dirty="0"/>
              <a:t>II.  Cladistics</a:t>
            </a:r>
          </a:p>
          <a:p>
            <a:pPr>
              <a:tabLst>
                <a:tab pos="344488" algn="l"/>
              </a:tabLst>
            </a:pPr>
            <a:r>
              <a:rPr lang="en-US" sz="2000" dirty="0"/>
              <a:t>	A.  System of phylogenetic classification using derived characteristics</a:t>
            </a:r>
            <a:endParaRPr lang="en-US" dirty="0"/>
          </a:p>
        </p:txBody>
      </p:sp>
      <p:sp>
        <p:nvSpPr>
          <p:cNvPr id="25605" name="Text Box 5"/>
          <p:cNvSpPr txBox="1">
            <a:spLocks noChangeArrowheads="1"/>
          </p:cNvSpPr>
          <p:nvPr/>
        </p:nvSpPr>
        <p:spPr bwMode="auto">
          <a:xfrm>
            <a:off x="0" y="1524000"/>
            <a:ext cx="91440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tabLst>
                <a:tab pos="742950" algn="l"/>
              </a:tabLst>
            </a:pPr>
            <a:r>
              <a:rPr lang="en-US" sz="2000"/>
              <a:t>	1.  A characteristic that evolved only w/in the group under consideration 	2.  Organisms that share a derived character have a common ancestor</a:t>
            </a:r>
            <a:endParaRPr lang="en-US"/>
          </a:p>
        </p:txBody>
      </p:sp>
      <p:sp>
        <p:nvSpPr>
          <p:cNvPr id="25606" name="Text Box 6"/>
          <p:cNvSpPr txBox="1">
            <a:spLocks noChangeArrowheads="1"/>
          </p:cNvSpPr>
          <p:nvPr/>
        </p:nvSpPr>
        <p:spPr bwMode="auto">
          <a:xfrm>
            <a:off x="0" y="2133600"/>
            <a:ext cx="9144000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tabLst>
                <a:tab pos="344488" algn="l"/>
                <a:tab pos="742950" algn="l"/>
              </a:tabLst>
            </a:pPr>
            <a:r>
              <a:rPr lang="en-US" sz="2000" dirty="0"/>
              <a:t>	B.  </a:t>
            </a:r>
            <a:r>
              <a:rPr lang="en-US" sz="2000" dirty="0" err="1"/>
              <a:t>Cladograms</a:t>
            </a:r>
            <a:endParaRPr lang="en-US" sz="2000" dirty="0"/>
          </a:p>
          <a:p>
            <a:pPr>
              <a:tabLst>
                <a:tab pos="344488" algn="l"/>
                <a:tab pos="742950" algn="l"/>
              </a:tabLst>
            </a:pPr>
            <a:r>
              <a:rPr lang="en-US" sz="2000" dirty="0"/>
              <a:t>		1.  To read- start at bottom or on the </a:t>
            </a:r>
            <a:r>
              <a:rPr lang="en-US" sz="2000" dirty="0" smtClean="0"/>
              <a:t>left </a:t>
            </a:r>
            <a:r>
              <a:rPr lang="en-US" sz="2000" dirty="0"/>
              <a:t>&amp; move up axis that shows 			branch points</a:t>
            </a:r>
            <a:endParaRPr lang="en-US" dirty="0"/>
          </a:p>
        </p:txBody>
      </p:sp>
      <p:pic>
        <p:nvPicPr>
          <p:cNvPr id="25607" name="Picture 7" descr="Cladogram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905000" y="3124200"/>
            <a:ext cx="5867400" cy="3616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4" grpId="0"/>
      <p:bldP spid="25605" grpId="0"/>
      <p:bldP spid="2560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ext Box 2"/>
          <p:cNvSpPr txBox="1">
            <a:spLocks noChangeArrowheads="1"/>
          </p:cNvSpPr>
          <p:nvPr/>
        </p:nvSpPr>
        <p:spPr bwMode="auto">
          <a:xfrm>
            <a:off x="0" y="0"/>
            <a:ext cx="91440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 sz="2000"/>
              <a:t>V.  The six kingdom classification system</a:t>
            </a:r>
            <a:endParaRPr lang="en-US"/>
          </a:p>
        </p:txBody>
      </p:sp>
      <p:pic>
        <p:nvPicPr>
          <p:cNvPr id="14339" name="Picture 3" descr="kingdoms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91113" y="0"/>
            <a:ext cx="4052887" cy="299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0" name="Text Box 4"/>
          <p:cNvSpPr txBox="1">
            <a:spLocks noChangeArrowheads="1"/>
          </p:cNvSpPr>
          <p:nvPr/>
        </p:nvSpPr>
        <p:spPr bwMode="auto">
          <a:xfrm>
            <a:off x="0" y="381000"/>
            <a:ext cx="525780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tabLst>
                <a:tab pos="398463" algn="l"/>
                <a:tab pos="796925" algn="l"/>
                <a:tab pos="1141413" algn="l"/>
              </a:tabLst>
            </a:pPr>
            <a:r>
              <a:rPr lang="en-US" sz="2000" dirty="0"/>
              <a:t>	A.  Eubacteria &amp; </a:t>
            </a:r>
            <a:r>
              <a:rPr lang="en-US" sz="2000" dirty="0" err="1" smtClean="0"/>
              <a:t>Archaebacteria</a:t>
            </a:r>
            <a:endParaRPr lang="en-US" sz="2000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" dur="500"/>
                                        <p:tgtEl>
                                          <p:spTgt spid="14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ext Box 2"/>
          <p:cNvSpPr txBox="1">
            <a:spLocks noChangeArrowheads="1"/>
          </p:cNvSpPr>
          <p:nvPr/>
        </p:nvSpPr>
        <p:spPr bwMode="auto">
          <a:xfrm>
            <a:off x="0" y="0"/>
            <a:ext cx="914400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tabLst>
                <a:tab pos="398463" algn="l"/>
                <a:tab pos="796925" algn="l"/>
                <a:tab pos="1141413" algn="l"/>
              </a:tabLst>
            </a:pPr>
            <a:r>
              <a:rPr lang="en-US" sz="2000" dirty="0"/>
              <a:t>	B.  </a:t>
            </a:r>
            <a:r>
              <a:rPr lang="en-US" sz="2000" dirty="0" smtClean="0"/>
              <a:t>Protista</a:t>
            </a:r>
            <a:endParaRPr lang="en-US" sz="2000" dirty="0"/>
          </a:p>
        </p:txBody>
      </p:sp>
      <p:pic>
        <p:nvPicPr>
          <p:cNvPr id="15363" name="Picture 3" descr="algae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77000" y="0"/>
            <a:ext cx="2335213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5" name="Text Box 5"/>
          <p:cNvSpPr txBox="1">
            <a:spLocks noChangeArrowheads="1"/>
          </p:cNvSpPr>
          <p:nvPr/>
        </p:nvSpPr>
        <p:spPr bwMode="auto">
          <a:xfrm>
            <a:off x="0" y="1905000"/>
            <a:ext cx="640080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tabLst>
                <a:tab pos="398463" algn="l"/>
                <a:tab pos="796925" algn="l"/>
                <a:tab pos="1141413" algn="l"/>
              </a:tabLst>
            </a:pPr>
            <a:r>
              <a:rPr lang="en-US" sz="2000" dirty="0"/>
              <a:t>	C.  </a:t>
            </a:r>
            <a:r>
              <a:rPr lang="en-US" sz="2000" dirty="0" smtClean="0"/>
              <a:t>Fungi</a:t>
            </a:r>
            <a:endParaRPr lang="en-US" sz="2000" dirty="0"/>
          </a:p>
        </p:txBody>
      </p:sp>
      <p:pic>
        <p:nvPicPr>
          <p:cNvPr id="15366" name="Picture 6" descr="fungi-shrooms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096000" y="3962400"/>
            <a:ext cx="2676525" cy="289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7" name="Picture 7" descr="fungi-mold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592388" y="5029200"/>
            <a:ext cx="1751012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" dur="5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7" dur="500"/>
                                        <p:tgtEl>
                                          <p:spTgt spid="15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22" dur="500"/>
                                        <p:tgtEl>
                                          <p:spTgt spid="15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5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1288</TotalTime>
  <Words>91</Words>
  <Application>Microsoft Macintosh PowerPoint</Application>
  <PresentationFormat>On-screen Show (4:3)</PresentationFormat>
  <Paragraphs>81</Paragraphs>
  <Slides>10</Slides>
  <Notes>10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Scott Thomas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Scott Thomas</dc:creator>
  <cp:lastModifiedBy>Scott Thomas</cp:lastModifiedBy>
  <cp:revision>27</cp:revision>
  <dcterms:created xsi:type="dcterms:W3CDTF">2011-04-06T16:28:18Z</dcterms:created>
  <dcterms:modified xsi:type="dcterms:W3CDTF">2015-03-17T21:26:18Z</dcterms:modified>
</cp:coreProperties>
</file>